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3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C9C9B9-50B0-49BC-9ABF-66FADFD1A040}" type="datetimeFigureOut">
              <a:rPr lang="es-MX" smtClean="0"/>
              <a:pPr/>
              <a:t>25/03/2012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00DC00-36DE-457E-96F7-83E89C56CA5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0DC00-36DE-457E-96F7-83E89C56CA5B}" type="slidenum">
              <a:rPr lang="es-MX" smtClean="0"/>
              <a:pPr/>
              <a:t>14</a:t>
            </a:fld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D173C7-AEC0-44B7-A83F-FD51EFDAFF7B}" type="datetimeFigureOut">
              <a:rPr lang="es-MX" smtClean="0"/>
              <a:pPr/>
              <a:t>25/03/2012</a:t>
            </a:fld>
            <a:endParaRPr lang="es-MX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FE9362-6382-4D88-93CE-0C898B12A39C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D173C7-AEC0-44B7-A83F-FD51EFDAFF7B}" type="datetimeFigureOut">
              <a:rPr lang="es-MX" smtClean="0"/>
              <a:pPr/>
              <a:t>25/03/2012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FE9362-6382-4D88-93CE-0C898B12A39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D173C7-AEC0-44B7-A83F-FD51EFDAFF7B}" type="datetimeFigureOut">
              <a:rPr lang="es-MX" smtClean="0"/>
              <a:pPr/>
              <a:t>25/03/2012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FE9362-6382-4D88-93CE-0C898B12A39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D173C7-AEC0-44B7-A83F-FD51EFDAFF7B}" type="datetimeFigureOut">
              <a:rPr lang="es-MX" smtClean="0"/>
              <a:pPr/>
              <a:t>25/03/2012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FE9362-6382-4D88-93CE-0C898B12A39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D173C7-AEC0-44B7-A83F-FD51EFDAFF7B}" type="datetimeFigureOut">
              <a:rPr lang="es-MX" smtClean="0"/>
              <a:pPr/>
              <a:t>25/03/2012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FE9362-6382-4D88-93CE-0C898B12A39C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D173C7-AEC0-44B7-A83F-FD51EFDAFF7B}" type="datetimeFigureOut">
              <a:rPr lang="es-MX" smtClean="0"/>
              <a:pPr/>
              <a:t>25/03/2012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FE9362-6382-4D88-93CE-0C898B12A39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D173C7-AEC0-44B7-A83F-FD51EFDAFF7B}" type="datetimeFigureOut">
              <a:rPr lang="es-MX" smtClean="0"/>
              <a:pPr/>
              <a:t>25/03/2012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FE9362-6382-4D88-93CE-0C898B12A39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D173C7-AEC0-44B7-A83F-FD51EFDAFF7B}" type="datetimeFigureOut">
              <a:rPr lang="es-MX" smtClean="0"/>
              <a:pPr/>
              <a:t>25/03/2012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FE9362-6382-4D88-93CE-0C898B12A39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D173C7-AEC0-44B7-A83F-FD51EFDAFF7B}" type="datetimeFigureOut">
              <a:rPr lang="es-MX" smtClean="0"/>
              <a:pPr/>
              <a:t>25/03/2012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FE9362-6382-4D88-93CE-0C898B12A39C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D173C7-AEC0-44B7-A83F-FD51EFDAFF7B}" type="datetimeFigureOut">
              <a:rPr lang="es-MX" smtClean="0"/>
              <a:pPr/>
              <a:t>25/03/2012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FE9362-6382-4D88-93CE-0C898B12A39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D173C7-AEC0-44B7-A83F-FD51EFDAFF7B}" type="datetimeFigureOut">
              <a:rPr lang="es-MX" smtClean="0"/>
              <a:pPr/>
              <a:t>25/03/2012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FE9362-6382-4D88-93CE-0C898B12A39C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9D173C7-AEC0-44B7-A83F-FD51EFDAFF7B}" type="datetimeFigureOut">
              <a:rPr lang="es-MX" smtClean="0"/>
              <a:pPr/>
              <a:t>25/03/2012</a:t>
            </a:fld>
            <a:endParaRPr lang="es-MX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MX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FFE9362-6382-4D88-93CE-0C898B12A39C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403648" y="2132856"/>
            <a:ext cx="7406640" cy="1472184"/>
          </a:xfrm>
        </p:spPr>
        <p:txBody>
          <a:bodyPr/>
          <a:lstStyle/>
          <a:p>
            <a:r>
              <a:rPr lang="es-MX" dirty="0" smtClean="0"/>
              <a:t>¿¡Esos locos maestros!?</a:t>
            </a:r>
            <a:br>
              <a:rPr lang="es-MX" dirty="0" smtClean="0"/>
            </a:b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 descr="DSC0003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435100" y="1484784"/>
            <a:ext cx="3657600" cy="3742853"/>
          </a:xfrm>
        </p:spPr>
      </p:pic>
      <p:pic>
        <p:nvPicPr>
          <p:cNvPr id="6" name="5 Marcador de contenido" descr="DSC0001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76850" y="1196752"/>
            <a:ext cx="3657600" cy="403088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 descr="DSC0000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435100" y="1268760"/>
            <a:ext cx="3657600" cy="3958877"/>
          </a:xfrm>
        </p:spPr>
      </p:pic>
      <p:pic>
        <p:nvPicPr>
          <p:cNvPr id="6" name="5 Marcador de contenido" descr="DSC0034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76850" y="1340768"/>
            <a:ext cx="3657600" cy="388686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 descr="DSC0034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435100" y="1340768"/>
            <a:ext cx="3657600" cy="3886869"/>
          </a:xfrm>
        </p:spPr>
      </p:pic>
      <p:pic>
        <p:nvPicPr>
          <p:cNvPr id="6" name="5 Marcador de contenido" descr="DSC0034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76850" y="1196752"/>
            <a:ext cx="3657600" cy="403088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 descr="DSC0035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435100" y="1268760"/>
            <a:ext cx="3657600" cy="3958877"/>
          </a:xfrm>
        </p:spPr>
      </p:pic>
      <p:pic>
        <p:nvPicPr>
          <p:cNvPr id="6" name="5 Marcador de contenido" descr="DSC00217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76850" y="1268760"/>
            <a:ext cx="3657600" cy="39588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" name="4 Marcador de contenido" descr="IMG00044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1435100" y="2484437"/>
            <a:ext cx="3657600" cy="2743200"/>
          </a:xfrm>
        </p:spPr>
      </p:pic>
      <p:pic>
        <p:nvPicPr>
          <p:cNvPr id="6" name="5 Marcador de contenido" descr="P9270045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5276850" y="2484437"/>
            <a:ext cx="3657600" cy="2743200"/>
          </a:xfrm>
        </p:spPr>
      </p:pic>
      <p:pic>
        <p:nvPicPr>
          <p:cNvPr id="7" name="6 Imagen" descr="P927004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764704"/>
            <a:ext cx="8153400" cy="5361459"/>
          </a:xfrm>
        </p:spPr>
        <p:txBody>
          <a:bodyPr>
            <a:normAutofit fontScale="77500" lnSpcReduction="20000"/>
          </a:bodyPr>
          <a:lstStyle/>
          <a:p>
            <a:r>
              <a:rPr lang="es-MX" dirty="0" smtClean="0"/>
              <a:t>Esos locos que enseñan. Yo los conozco. Los he visto muchas veces. Son raros. Algunos salen temprano por la mañana y están en el colegio una hora antes.  Otros salen del colegio una hora más tarde porque tienen entrevistas con los padres que trabajan y no pueden acudir a otra hora, otros recorren todos los días más de 50Km de ida y otros tantos de vuelta. Llueva o truene llegan al trabajo. Están locos.</a:t>
            </a:r>
            <a:br>
              <a:rPr lang="es-MX" dirty="0" smtClean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En verano les dan vacaciones, pero no se desconectan del todo, piensan en sus clases, preparan tareas para el semestre siguiente. En invierno hablan mucho, siempre llevan caramelos de miel y limón en los bolsillos, otros con una botella de agua a su lado. Su garganta siempre está dolorida, pero siguen enseñando, siempre fuerzan su voz, pero siguen transmitiendo sus conocimientos con cariño e ilusión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764704"/>
            <a:ext cx="8153400" cy="5361459"/>
          </a:xfrm>
        </p:spPr>
        <p:txBody>
          <a:bodyPr>
            <a:normAutofit fontScale="85000" lnSpcReduction="20000"/>
          </a:bodyPr>
          <a:lstStyle/>
          <a:p>
            <a:r>
              <a:rPr lang="es-MX" dirty="0" smtClean="0"/>
              <a:t>Yo los he visto, no están bien de la cabeza. Salen de excursión con sus alumnos y se encargan de gestionar autorizaciones, recoger el dinero, en otras palabras,…asumir responsabilidades extra.</a:t>
            </a:r>
            <a:br>
              <a:rPr lang="es-MX" dirty="0" smtClean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¿Qué será de ellos y ellas?. Por la noche sueñan con el colegio, se les aparecen planetas, ecosistemas y personajes históricos. He escuchado que llegan cargados con cuadernillos y exámenes, que han corregido la tarde anterior en su casa.</a:t>
            </a:r>
            <a:br>
              <a:rPr lang="es-MX" dirty="0" smtClean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Son mujeres y hombres, casados, solteros,...de diferentes edades, pero a todos les apasiona su trabajo, ver crecer a sus alumnos, ayudarlos y conseguir de ellos ciudadanos competentes.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548680"/>
            <a:ext cx="8147248" cy="5577483"/>
          </a:xfrm>
        </p:spPr>
        <p:txBody>
          <a:bodyPr>
            <a:normAutofit fontScale="77500" lnSpcReduction="20000"/>
          </a:bodyPr>
          <a:lstStyle/>
          <a:p>
            <a:r>
              <a:rPr lang="es-MX" dirty="0" smtClean="0"/>
              <a:t>Los he visto muchas veces. Están mal de la cabeza. Algunos dicen de ellos,  que viven muy bien, pero les han recortado el sueldo y siguen trabajando incluso más que antes, algunos no miran ni su nómina porque su pasión por la enseñanza los hace ciegos a pensar en el cobro. Disfrutan con lo que hacen, aunque haya padres que no los valoren, les critiquen e incluso les quiten autoridad, (a veces hasta les agreden), pero… ellos siguen hacia adelante. </a:t>
            </a:r>
            <a:br>
              <a:rPr lang="es-MX" dirty="0" smtClean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Están mal; por las tardes se quedan para hacer cursos de formación y no les importa perder tiempo de su ocio para reconsiderarse.</a:t>
            </a:r>
            <a:br>
              <a:rPr lang="es-MX" dirty="0" smtClean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Dicen que son autocríticos y que hacen balance de sus experiencias educativas, que se frustran cuando no salen las cosas como esperaban,</a:t>
            </a:r>
            <a:br>
              <a:rPr lang="es-MX" dirty="0" smtClean="0"/>
            </a:br>
            <a:r>
              <a:rPr lang="es-MX" dirty="0" smtClean="0"/>
              <a:t>que se alegran cuando sus alumnos avanzan.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548680"/>
            <a:ext cx="8363272" cy="5832648"/>
          </a:xfrm>
        </p:spPr>
        <p:txBody>
          <a:bodyPr>
            <a:normAutofit/>
          </a:bodyPr>
          <a:lstStyle/>
          <a:p>
            <a:pPr>
              <a:buNone/>
            </a:pPr>
            <a:endParaRPr lang="es-MX" dirty="0" smtClean="0"/>
          </a:p>
          <a:p>
            <a:pPr>
              <a:buNone/>
            </a:pPr>
            <a:r>
              <a:rPr lang="es-MX" dirty="0" smtClean="0"/>
              <a:t>Están mal de la cabeza, yo los he visto. Dicen de algunos que fueron muy importantes, que siempre tienen palabras de aliento; dicen sólo que son MAESTROS y que se sienten MUY ORGULLOSOS DE SERLO.</a:t>
            </a:r>
            <a:br>
              <a:rPr lang="es-MX" dirty="0" smtClean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Si conoces a alguno(a) envíale esta reflexión, quizá se sienta identificado</a:t>
            </a:r>
          </a:p>
          <a:p>
            <a:pPr>
              <a:buNone/>
            </a:pPr>
            <a:endParaRPr lang="es-MX" dirty="0" smtClean="0"/>
          </a:p>
          <a:p>
            <a:pPr>
              <a:buNone/>
            </a:pPr>
            <a:r>
              <a:rPr lang="es-MX" dirty="0" smtClean="0"/>
              <a:t>YO CONOZCO A LOS SIGUIENTES: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Marcador de contenido" descr="DSC0000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435100" y="1412776"/>
            <a:ext cx="3657600" cy="3814861"/>
          </a:xfrm>
        </p:spPr>
      </p:pic>
      <p:pic>
        <p:nvPicPr>
          <p:cNvPr id="9" name="8 Marcador de contenido" descr="DSC00007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76850" y="1412776"/>
            <a:ext cx="3657600" cy="381486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 descr="DSC0000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435100" y="1628800"/>
            <a:ext cx="3657600" cy="3598837"/>
          </a:xfrm>
        </p:spPr>
      </p:pic>
      <p:pic>
        <p:nvPicPr>
          <p:cNvPr id="6" name="5 Marcador de contenido" descr="DSC0001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76850" y="1484784"/>
            <a:ext cx="3657600" cy="374285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 descr="DSC0001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435100" y="1556792"/>
            <a:ext cx="3657600" cy="3670845"/>
          </a:xfrm>
        </p:spPr>
      </p:pic>
      <p:pic>
        <p:nvPicPr>
          <p:cNvPr id="6" name="5 Marcador de contenido" descr="DSC0001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76850" y="1700808"/>
            <a:ext cx="3657600" cy="352682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 descr="DSC0001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435100" y="1772816"/>
            <a:ext cx="3657600" cy="3454821"/>
          </a:xfrm>
        </p:spPr>
      </p:pic>
      <p:pic>
        <p:nvPicPr>
          <p:cNvPr id="7" name="6 Marcador de contenido" descr="DSC0021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76850" y="1556792"/>
            <a:ext cx="3657600" cy="367084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Solsti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32</TotalTime>
  <Words>259</Words>
  <Application>Microsoft Office PowerPoint</Application>
  <PresentationFormat>Presentación en pantalla (4:3)</PresentationFormat>
  <Paragraphs>9</Paragraphs>
  <Slides>14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Solsticio</vt:lpstr>
      <vt:lpstr>¿¡Esos locos maestros!? 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¿¡Esos locos maestros!?</dc:title>
  <dc:creator>Sofía Vázquez González</dc:creator>
  <cp:lastModifiedBy>Sofía Vázquez González</cp:lastModifiedBy>
  <cp:revision>2</cp:revision>
  <dcterms:created xsi:type="dcterms:W3CDTF">2012-03-26T00:34:04Z</dcterms:created>
  <dcterms:modified xsi:type="dcterms:W3CDTF">2012-03-26T01:09:34Z</dcterms:modified>
</cp:coreProperties>
</file>